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468" r:id="rId2"/>
    <p:sldId id="503" r:id="rId3"/>
    <p:sldId id="499" r:id="rId4"/>
    <p:sldId id="504" r:id="rId5"/>
    <p:sldId id="502" r:id="rId6"/>
    <p:sldId id="508" r:id="rId7"/>
    <p:sldId id="509" r:id="rId8"/>
    <p:sldId id="511" r:id="rId9"/>
    <p:sldId id="505" r:id="rId10"/>
    <p:sldId id="264" r:id="rId1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/>
    <p:restoredTop sz="86369"/>
  </p:normalViewPr>
  <p:slideViewPr>
    <p:cSldViewPr snapToGrid="0">
      <p:cViewPr varScale="1">
        <p:scale>
          <a:sx n="59" d="100"/>
          <a:sy n="59" d="100"/>
        </p:scale>
        <p:origin x="21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eg>
</file>

<file path=ppt/media/image12.jpeg>
</file>

<file path=ppt/media/image13.jpe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9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9/07/2025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F49285F-9939-14E8-5FFC-6FD61D3BA0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07" b="38477"/>
          <a:stretch>
            <a:fillRect/>
          </a:stretch>
        </p:blipFill>
        <p:spPr bwMode="auto">
          <a:xfrm>
            <a:off x="5856713" y="2857499"/>
            <a:ext cx="4642997" cy="161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5" y="3463724"/>
            <a:ext cx="42567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Castiblanco </a:t>
            </a:r>
            <a:r>
              <a:rPr lang="es-ES" sz="1600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Castiblanco</a:t>
            </a:r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 Laura Alejandra</a:t>
            </a:r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Tercer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10 de julio de 2025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pic>
        <p:nvPicPr>
          <p:cNvPr id="2" name="Imagen 1" descr="Logotipo&#10;&#10;El contenido generado por IA puede ser incorrecto.">
            <a:extLst>
              <a:ext uri="{FF2B5EF4-FFF2-40B4-BE49-F238E27FC236}">
                <a16:creationId xmlns:a16="http://schemas.microsoft.com/office/drawing/2014/main" id="{FD6EDDE9-E8EB-BB17-864D-D0EACA77163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911" b="37656"/>
          <a:stretch>
            <a:fillRect/>
          </a:stretch>
        </p:blipFill>
        <p:spPr>
          <a:xfrm>
            <a:off x="4937799" y="2126355"/>
            <a:ext cx="2316401" cy="91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807541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515763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57468" y="1571700"/>
            <a:ext cx="385436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En el sector salud, se desarrolla GATH, un software de gestión de recursos humanos diseñado para Colsanitas S.A. Su objetivo es optimizar el control de ausentismos, licencias, permisos y vacaciones, automatizando procesos administrativos para mejorar la eficiencia, reducir errores y facilitar la toma de decisiones con información actualizada.</a:t>
            </a:r>
          </a:p>
          <a:p>
            <a:endParaRPr lang="es-ES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En la presentación se abordará la problemática actual en la gestión del personal en Colsanitas S.A. y cómo el software GATH busca solucionarla. Se presentarán sus objetivos, justificación, alcance y delimitación de forma breve y clara.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Nombre del Proyecto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  <p:pic>
        <p:nvPicPr>
          <p:cNvPr id="9" name="Imagen 8" descr="Logotipo&#10;&#10;El contenido generado por IA puede ser incorrecto.">
            <a:extLst>
              <a:ext uri="{FF2B5EF4-FFF2-40B4-BE49-F238E27FC236}">
                <a16:creationId xmlns:a16="http://schemas.microsoft.com/office/drawing/2014/main" id="{C5D734D6-BA2E-36F4-928C-6D33327EBA2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911" b="37656"/>
          <a:stretch>
            <a:fillRect/>
          </a:stretch>
        </p:blipFill>
        <p:spPr>
          <a:xfrm>
            <a:off x="1287400" y="2957829"/>
            <a:ext cx="4547336" cy="179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07040" y="1814478"/>
            <a:ext cx="611009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dirty="0">
                <a:latin typeface="Work Sans Light" pitchFamily="2" charset="77"/>
              </a:rPr>
              <a:t>Colsanitas, empresa del sector salud con sede en Colombia, se dedica a brindar servicios médicos y de bienestar a través de planes de medicina prepagada, clínicas, centros médicos y servicios especializados. Para optimizar la gestión del talento humano, el software GATH intervendrá en tres procesos clave: la gestión de ausentismos, el control de licencias y permisos, y la administración de vacaciones, buscando mejorar la eficiencia operativa y reducir errores administrativos. Para recolectar información relevante, se aplicó el método de encuesta mediante cuestionarios dirigidos según el cargo y funciones de los colaboradores, lo que permitió identificar problemas en el registro de asistencia, gestión de permisos, licencias y vacaciones, administración de usuarios y contratos, generación de certificados laborales, así como en la obtención de reportes y visualización de datos en tiempo real.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</p:txBody>
      </p:sp>
      <p:pic>
        <p:nvPicPr>
          <p:cNvPr id="3" name="Imagen 2" descr="Logotipo&#10;&#10;El contenido generado por IA puede ser incorrecto.">
            <a:extLst>
              <a:ext uri="{FF2B5EF4-FFF2-40B4-BE49-F238E27FC236}">
                <a16:creationId xmlns:a16="http://schemas.microsoft.com/office/drawing/2014/main" id="{D9A94A79-ADF3-9121-313A-F890335F30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911" b="37656"/>
          <a:stretch>
            <a:fillRect/>
          </a:stretch>
        </p:blipFill>
        <p:spPr>
          <a:xfrm>
            <a:off x="8688093" y="255104"/>
            <a:ext cx="2316401" cy="913438"/>
          </a:xfrm>
          <a:prstGeom prst="rect">
            <a:avLst/>
          </a:prstGeom>
        </p:spPr>
      </p:pic>
      <p:pic>
        <p:nvPicPr>
          <p:cNvPr id="6146" name="Picture 2" descr="Concepto de resolución de problemas empresariales enredados y enredados |  Vector Premium">
            <a:extLst>
              <a:ext uri="{FF2B5EF4-FFF2-40B4-BE49-F238E27FC236}">
                <a16:creationId xmlns:a16="http://schemas.microsoft.com/office/drawing/2014/main" id="{C3F8AC57-F18C-1126-8BCC-EE0D21AA8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275" y="2302328"/>
            <a:ext cx="4889603" cy="3249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8" y="1188853"/>
            <a:ext cx="504291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Desarrollar el sistema de información web GATH para gestionar los procesos de selección, registro de horas extras, seguimiento de ausentismos y generación de paz y salvos en la empresa Colsanitas, ubicada en la ciudad de Bogotá.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5" y="2888203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64324" y="3660486"/>
            <a:ext cx="483481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Usuarios de la Empresa Colsanitas.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vacantes de la Empresa Colsanitas.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horas extra de la Empresa Colsanitas.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ausentismos de la Empresa Colsanitas.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paz y salvos de la </a:t>
            </a:r>
            <a:r>
              <a:rPr lang="es-MX" sz="1600">
                <a:latin typeface="Work Sans Light" pitchFamily="2" charset="77"/>
              </a:rPr>
              <a:t>Empresa Colsanitas.</a:t>
            </a: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reportes gráficos e impresos de la Empresa Colsanitas.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482013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Se propone desarrollar el sistema de información web GATH como una herramienta clave para la gestión y seguimiento de las actividades del personal en Colsanitas, optimizando procesos esenciales como la planificación, organización, capacitación, administración de nómina, beneficios, turnos y vacaciones. GATH facilitará la gestión eficiente de recursos humanos y personal administrativo, permitiendo un control ágil de ausentismos, la administración automatizada de licencias y vacaciones, y la generación de reportes gráficos e impresos en tiempo real para apoyar la toma de decisiones estratégicas. Así, este sistema contribuirá significativamente al sector salud al mejorar la eficiencia y competitividad de las organizaciones, promoviendo el bienestar tanto del personal como de los usuarios.</a:t>
            </a:r>
            <a:endParaRPr lang="es-MX" sz="1600" b="1" dirty="0">
              <a:latin typeface="Work Sans Light" pitchFamily="2" charset="77"/>
            </a:endParaRPr>
          </a:p>
        </p:txBody>
      </p:sp>
      <p:pic>
        <p:nvPicPr>
          <p:cNvPr id="3" name="Imagen 2" descr="Logotipo&#10;&#10;El contenido generado por IA puede ser incorrecto.">
            <a:extLst>
              <a:ext uri="{FF2B5EF4-FFF2-40B4-BE49-F238E27FC236}">
                <a16:creationId xmlns:a16="http://schemas.microsoft.com/office/drawing/2014/main" id="{D50FFA8E-45DE-AB25-C536-8061CEE709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911" b="37656"/>
          <a:stretch>
            <a:fillRect/>
          </a:stretch>
        </p:blipFill>
        <p:spPr>
          <a:xfrm>
            <a:off x="8688093" y="255104"/>
            <a:ext cx="2316401" cy="913438"/>
          </a:xfrm>
          <a:prstGeom prst="rect">
            <a:avLst/>
          </a:prstGeom>
        </p:spPr>
      </p:pic>
      <p:pic>
        <p:nvPicPr>
          <p:cNvPr id="5122" name="Picture 2" descr="LA RESOLUCIÓN DE CONFLICTOS EN UNA EMPRESA">
            <a:extLst>
              <a:ext uri="{FF2B5EF4-FFF2-40B4-BE49-F238E27FC236}">
                <a16:creationId xmlns:a16="http://schemas.microsoft.com/office/drawing/2014/main" id="{65AC20D1-9B34-E108-90AE-572CE6A510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3989" y="2269266"/>
            <a:ext cx="5970774" cy="3320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4" y="1667521"/>
            <a:ext cx="4575204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El sistema GATH permite a los usuarios gestionar y automatizar tareas administrativas clave del área de talento humano, mejorando la eficiencia y precisión en el manejo del personal. A través de su módulo de control de asistencia, los usuarios pueden registrar y monitorear las horas de entrada y salida del personal; en el módulo de gestión de solicitudes, pueden crear, aprobar y dar seguimiento a permisos, licencias y vacaciones, optimizando la planificación y reduciendo errores; y en el módulo de emisión de certificados y paz y salvos, el sistema automatiza la generación de estos documentos, agilizando procesos y mejorando la trazabilidad. Aunque GATH no realiza procesos de nómina, sí facilita la generación de reportes relacionados para apoyar la toma de decisiones.</a:t>
            </a:r>
          </a:p>
        </p:txBody>
      </p:sp>
      <p:pic>
        <p:nvPicPr>
          <p:cNvPr id="3" name="Imagen 2" descr="Logotipo&#10;&#10;El contenido generado por IA puede ser incorrecto.">
            <a:extLst>
              <a:ext uri="{FF2B5EF4-FFF2-40B4-BE49-F238E27FC236}">
                <a16:creationId xmlns:a16="http://schemas.microsoft.com/office/drawing/2014/main" id="{4F6A9FEB-68CD-D4CA-C7EC-1999D753083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2911" b="37656"/>
          <a:stretch>
            <a:fillRect/>
          </a:stretch>
        </p:blipFill>
        <p:spPr>
          <a:xfrm>
            <a:off x="8688093" y="255104"/>
            <a:ext cx="2316401" cy="913438"/>
          </a:xfrm>
          <a:prstGeom prst="rect">
            <a:avLst/>
          </a:prstGeom>
        </p:spPr>
      </p:pic>
      <p:pic>
        <p:nvPicPr>
          <p:cNvPr id="4098" name="Picture 2" descr="Personas Rojas Y Verdes En La Red Corporativa. Resolución De Problemas Y  Conflictos a Través De Administradores De Contacto. Conce Foto de archivo -  Imagen de contacto, encargados: 223495420">
            <a:extLst>
              <a:ext uri="{FF2B5EF4-FFF2-40B4-BE49-F238E27FC236}">
                <a16:creationId xmlns:a16="http://schemas.microsoft.com/office/drawing/2014/main" id="{C9D89581-1A45-583F-56F7-45F643508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4707" y="1992340"/>
            <a:ext cx="6220222" cy="4120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Local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Quinto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</a:t>
            </a:r>
            <a:r>
              <a:rPr lang="es-MX" sz="1400">
                <a:latin typeface="Work Sans Light" pitchFamily="2" charset="77"/>
              </a:rPr>
              <a:t>Web – Servidor </a:t>
            </a:r>
            <a:r>
              <a:rPr lang="es-MX" sz="1400" dirty="0">
                <a:latin typeface="Work Sans Light" pitchFamily="2" charset="77"/>
              </a:rPr>
              <a:t>Externo</a:t>
            </a:r>
          </a:p>
        </p:txBody>
      </p:sp>
      <p:pic>
        <p:nvPicPr>
          <p:cNvPr id="6" name="Imagen 5" descr="Logotipo&#10;&#10;El contenido generado por IA puede ser incorrecto.">
            <a:extLst>
              <a:ext uri="{FF2B5EF4-FFF2-40B4-BE49-F238E27FC236}">
                <a16:creationId xmlns:a16="http://schemas.microsoft.com/office/drawing/2014/main" id="{5FEA6D1D-B719-D8BA-2BEC-E7E50EF9C7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2911" b="37656"/>
          <a:stretch>
            <a:fillRect/>
          </a:stretch>
        </p:blipFill>
        <p:spPr>
          <a:xfrm>
            <a:off x="8688093" y="255104"/>
            <a:ext cx="2316401" cy="91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3683</TotalTime>
  <Words>757</Words>
  <Application>Microsoft Office PowerPoint</Application>
  <PresentationFormat>Panorámica</PresentationFormat>
  <Paragraphs>63</Paragraphs>
  <Slides>10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Justificación</vt:lpstr>
      <vt:lpstr>Alcance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Laura Castiblanco</cp:lastModifiedBy>
  <cp:revision>77</cp:revision>
  <dcterms:created xsi:type="dcterms:W3CDTF">2020-10-01T23:51:28Z</dcterms:created>
  <dcterms:modified xsi:type="dcterms:W3CDTF">2025-07-09T23:42:47Z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